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985B-2857-4178-8012-6DE49E77821A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7C36-D36A-49CA-A1FA-2C77E26F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1624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985B-2857-4178-8012-6DE49E77821A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7C36-D36A-49CA-A1FA-2C77E26F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7376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985B-2857-4178-8012-6DE49E77821A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7C36-D36A-49CA-A1FA-2C77E26F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2360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985B-2857-4178-8012-6DE49E77821A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7C36-D36A-49CA-A1FA-2C77E26F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2545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985B-2857-4178-8012-6DE49E77821A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7C36-D36A-49CA-A1FA-2C77E26F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3950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985B-2857-4178-8012-6DE49E77821A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7C36-D36A-49CA-A1FA-2C77E26F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263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985B-2857-4178-8012-6DE49E77821A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7C36-D36A-49CA-A1FA-2C77E26F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1768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985B-2857-4178-8012-6DE49E77821A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7C36-D36A-49CA-A1FA-2C77E26F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290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985B-2857-4178-8012-6DE49E77821A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7C36-D36A-49CA-A1FA-2C77E26F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3761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985B-2857-4178-8012-6DE49E77821A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7C36-D36A-49CA-A1FA-2C77E26F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8401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985B-2857-4178-8012-6DE49E77821A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7C36-D36A-49CA-A1FA-2C77E26F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0855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6985B-2857-4178-8012-6DE49E77821A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47C36-D36A-49CA-A1FA-2C77E26F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4141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Creare un file di testo</a:t>
            </a:r>
            <a:endParaRPr lang="it-IT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736048" y="2967335"/>
            <a:ext cx="1071992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it-IT" sz="5400" b="1" cap="none" spc="0" dirty="0" smtClean="0">
                <a:ln/>
                <a:solidFill>
                  <a:schemeClr val="accent3"/>
                </a:solidFill>
                <a:effectLst/>
              </a:rPr>
              <a:t>Il nome file sarà pippo.txt</a:t>
            </a:r>
          </a:p>
          <a:p>
            <a:pPr algn="ctr"/>
            <a:r>
              <a:rPr lang="it-IT" sz="5400" b="1" dirty="0" smtClean="0">
                <a:ln/>
                <a:solidFill>
                  <a:schemeClr val="accent3"/>
                </a:solidFill>
              </a:rPr>
              <a:t>Sarà salvato sulla </a:t>
            </a:r>
            <a:r>
              <a:rPr lang="it-IT" sz="5400" b="1" dirty="0" smtClean="0">
                <a:ln/>
                <a:solidFill>
                  <a:srgbClr val="FF0000"/>
                </a:solidFill>
              </a:rPr>
              <a:t>cartella </a:t>
            </a:r>
            <a:r>
              <a:rPr lang="it-IT" sz="5400" b="1" u="sng" dirty="0" smtClean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Documenti</a:t>
            </a:r>
            <a:endParaRPr lang="it-IT" sz="5400" b="1" u="sng" cap="none" spc="0" dirty="0">
              <a:ln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040387" y="2005846"/>
            <a:ext cx="6111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dirty="0" smtClean="0"/>
              <a:t>Sistema operativo Windows 10</a:t>
            </a:r>
            <a:endParaRPr lang="it-IT" sz="3600" b="1" dirty="0"/>
          </a:p>
        </p:txBody>
      </p:sp>
    </p:spTree>
    <p:extLst>
      <p:ext uri="{BB962C8B-B14F-4D97-AF65-F5344CB8AC3E}">
        <p14:creationId xmlns:p14="http://schemas.microsoft.com/office/powerpoint/2010/main" val="425570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Click su </a:t>
            </a:r>
            <a:r>
              <a:rPr lang="it-IT" b="1" i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QuestoPC</a:t>
            </a:r>
            <a:r>
              <a:rPr lang="it-IT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 su cartella </a:t>
            </a:r>
            <a:r>
              <a:rPr lang="it-IT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documenti</a:t>
            </a:r>
            <a:endParaRPr lang="it-IT" u="sng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4814" y="1825625"/>
            <a:ext cx="5482371" cy="4351338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775" y="2024743"/>
            <a:ext cx="6648450" cy="466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15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Verificare presenza del file pippo.txt</a:t>
            </a:r>
            <a:endParaRPr lang="it-IT" sz="5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475" y="2161086"/>
            <a:ext cx="840105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26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115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Accendere il PC</a:t>
            </a:r>
            <a:endParaRPr lang="it-IT" sz="115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933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6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Andare sul tasto START</a:t>
            </a:r>
            <a:endParaRPr lang="it-IT" sz="6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2438" y="1989426"/>
            <a:ext cx="462915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56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Sulla cartella Accessori Windows cercare </a:t>
            </a:r>
            <a:r>
              <a:rPr lang="it-IT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Blocco Note</a:t>
            </a:r>
            <a:endParaRPr lang="it-IT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256" y="1825625"/>
            <a:ext cx="1905487" cy="4351338"/>
          </a:xfrm>
          <a:prstGeom prst="rect">
            <a:avLst/>
          </a:prstGeom>
        </p:spPr>
      </p:pic>
      <p:pic>
        <p:nvPicPr>
          <p:cNvPr id="5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5656" y="1978025"/>
            <a:ext cx="190548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87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Click su Blocco Note ed il programma si apre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0217" y="1851750"/>
            <a:ext cx="3873646" cy="4351338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5123328" y="1851750"/>
            <a:ext cx="623047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6600" dirty="0"/>
              <a:t>Click sulla zona bianca , a cursore lampeggiante scrivere il testo</a:t>
            </a:r>
            <a:endParaRPr lang="it-IT" sz="6600" dirty="0"/>
          </a:p>
        </p:txBody>
      </p:sp>
    </p:spTree>
    <p:extLst>
      <p:ext uri="{BB962C8B-B14F-4D97-AF65-F5344CB8AC3E}">
        <p14:creationId xmlns:p14="http://schemas.microsoft.com/office/powerpoint/2010/main" val="118921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Click su File poi Salva con nome appare questa: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2078" y="1825625"/>
            <a:ext cx="614784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56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Spostarsi con la barra e trovare </a:t>
            </a:r>
            <a:r>
              <a:rPr lang="it-IT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Documenti poi Click</a:t>
            </a:r>
            <a:endParaRPr lang="it-IT" u="sng" dirty="0"/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247" y="1825625"/>
            <a:ext cx="609550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89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Scrivere Pippo su nome file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31105" y="1825625"/>
            <a:ext cx="612978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88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8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Salvare</a:t>
            </a:r>
            <a:endParaRPr lang="it-IT" sz="8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2262" y="1825625"/>
            <a:ext cx="6467475" cy="459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62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90</Words>
  <Application>Microsoft Office PowerPoint</Application>
  <PresentationFormat>Widescreen</PresentationFormat>
  <Paragraphs>15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di Office</vt:lpstr>
      <vt:lpstr>Creare un file di testo</vt:lpstr>
      <vt:lpstr>Accendere il PC</vt:lpstr>
      <vt:lpstr>Andare sul tasto START</vt:lpstr>
      <vt:lpstr>Sulla cartella Accessori Windows cercare Blocco Note</vt:lpstr>
      <vt:lpstr>Click su Blocco Note ed il programma si apre</vt:lpstr>
      <vt:lpstr>Click su File poi Salva con nome appare questa:</vt:lpstr>
      <vt:lpstr>Spostarsi con la barra e trovare Documenti poi Click</vt:lpstr>
      <vt:lpstr>Scrivere Pippo su nome file</vt:lpstr>
      <vt:lpstr>Salvare</vt:lpstr>
      <vt:lpstr>Click su QuestoPC poi su cartella documenti</vt:lpstr>
      <vt:lpstr>Verificare presenza del file pippo.txt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Creare un file di testo</dc:title>
  <dc:creator>dp</dc:creator>
  <cp:lastModifiedBy>dp</cp:lastModifiedBy>
  <cp:revision>4</cp:revision>
  <dcterms:created xsi:type="dcterms:W3CDTF">2026-03-03T11:10:59Z</dcterms:created>
  <dcterms:modified xsi:type="dcterms:W3CDTF">2026-03-03T11:31:57Z</dcterms:modified>
</cp:coreProperties>
</file>